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6F9FAE-C095-45DA-8582-A643EFEE8EA6}" type="datetimeFigureOut">
              <a:rPr lang="es-ES" smtClean="0"/>
              <a:pPr/>
              <a:t>17/06/2014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9DED51-E5D7-4543-B7FF-C6442ECE2C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5637010" cy="882119"/>
          </a:xfrm>
        </p:spPr>
        <p:txBody>
          <a:bodyPr/>
          <a:lstStyle/>
          <a:p>
            <a:r>
              <a:rPr lang="es-ES" dirty="0" smtClean="0"/>
              <a:t>PER: Eugenia i Claudia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s-ES" dirty="0" smtClean="0"/>
              <a:t>PROJECTE : ALBINS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58774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3600400" cy="47861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Que es </a:t>
            </a:r>
            <a:r>
              <a:rPr lang="es-ES" dirty="0" err="1" smtClean="0"/>
              <a:t>l’albinisme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816424" cy="4320480"/>
          </a:xfrm>
        </p:spPr>
        <p:txBody>
          <a:bodyPr>
            <a:noAutofit/>
          </a:bodyPr>
          <a:lstStyle/>
          <a:p>
            <a:r>
              <a:rPr lang="es-ES" sz="1800" dirty="0" err="1"/>
              <a:t>L'albinisme</a:t>
            </a:r>
            <a:r>
              <a:rPr lang="es-ES" sz="1800" dirty="0"/>
              <a:t> </a:t>
            </a:r>
            <a:r>
              <a:rPr lang="es-ES" sz="1800" dirty="0" err="1"/>
              <a:t>és</a:t>
            </a:r>
            <a:r>
              <a:rPr lang="es-ES" sz="1800" dirty="0"/>
              <a:t> un </a:t>
            </a:r>
            <a:r>
              <a:rPr lang="es-ES" sz="1800" dirty="0" err="1"/>
              <a:t>trastorn</a:t>
            </a:r>
            <a:r>
              <a:rPr lang="es-ES" sz="1800" dirty="0"/>
              <a:t> </a:t>
            </a:r>
            <a:r>
              <a:rPr lang="es-ES" sz="1800" dirty="0" err="1"/>
              <a:t>genètic</a:t>
            </a:r>
            <a:r>
              <a:rPr lang="es-ES" sz="1800" dirty="0"/>
              <a:t> en </a:t>
            </a:r>
            <a:r>
              <a:rPr lang="es-ES" sz="1800" dirty="0" err="1"/>
              <a:t>què</a:t>
            </a:r>
            <a:r>
              <a:rPr lang="es-ES" sz="1800" dirty="0"/>
              <a:t> hi ha una </a:t>
            </a:r>
            <a:r>
              <a:rPr lang="es-ES" sz="1800" dirty="0" err="1"/>
              <a:t>absència</a:t>
            </a:r>
            <a:r>
              <a:rPr lang="es-ES" sz="1800" dirty="0"/>
              <a:t> </a:t>
            </a:r>
            <a:r>
              <a:rPr lang="es-ES" sz="1800" dirty="0" err="1"/>
              <a:t>congènita</a:t>
            </a:r>
            <a:r>
              <a:rPr lang="es-ES" sz="1800" dirty="0"/>
              <a:t> de </a:t>
            </a:r>
            <a:r>
              <a:rPr lang="es-ES" sz="1800" dirty="0" err="1"/>
              <a:t>pigmentació</a:t>
            </a:r>
            <a:r>
              <a:rPr lang="es-ES" sz="1800" dirty="0"/>
              <a:t> </a:t>
            </a:r>
            <a:r>
              <a:rPr lang="es-ES" sz="1800" dirty="0" err="1"/>
              <a:t>dels</a:t>
            </a:r>
            <a:r>
              <a:rPr lang="es-ES" sz="1800" dirty="0"/>
              <a:t> </a:t>
            </a:r>
            <a:r>
              <a:rPr lang="es-ES" sz="1800" dirty="0" err="1"/>
              <a:t>ulls</a:t>
            </a:r>
            <a:r>
              <a:rPr lang="es-ES" sz="1800" dirty="0"/>
              <a:t>, </a:t>
            </a:r>
            <a:r>
              <a:rPr lang="es-ES" sz="1800" dirty="0" err="1"/>
              <a:t>pell</a:t>
            </a:r>
            <a:r>
              <a:rPr lang="es-ES" sz="1800" dirty="0"/>
              <a:t> i </a:t>
            </a:r>
            <a:r>
              <a:rPr lang="es-ES" sz="1800" dirty="0" err="1"/>
              <a:t>pèl</a:t>
            </a:r>
            <a:r>
              <a:rPr lang="es-ES" sz="1800" dirty="0"/>
              <a:t> </a:t>
            </a:r>
            <a:r>
              <a:rPr lang="es-ES" sz="1800" dirty="0" err="1"/>
              <a:t>als</a:t>
            </a:r>
            <a:r>
              <a:rPr lang="es-ES" sz="1800" dirty="0"/>
              <a:t> </a:t>
            </a:r>
            <a:r>
              <a:rPr lang="es-ES" sz="1800" dirty="0" err="1"/>
              <a:t>éssers</a:t>
            </a:r>
            <a:r>
              <a:rPr lang="es-ES" sz="1800" dirty="0"/>
              <a:t> </a:t>
            </a:r>
            <a:r>
              <a:rPr lang="es-ES" sz="1800" dirty="0" err="1"/>
              <a:t>humans</a:t>
            </a:r>
            <a:r>
              <a:rPr lang="es-ES" sz="1800" dirty="0"/>
              <a:t> i </a:t>
            </a:r>
            <a:r>
              <a:rPr lang="es-ES" sz="1800" dirty="0" err="1"/>
              <a:t>animals</a:t>
            </a:r>
            <a:r>
              <a:rPr lang="es-ES" sz="1800" dirty="0"/>
              <a:t>, </a:t>
            </a:r>
            <a:r>
              <a:rPr lang="es-ES" sz="1800" dirty="0" err="1"/>
              <a:t>causat</a:t>
            </a:r>
            <a:r>
              <a:rPr lang="es-ES" sz="1800" dirty="0"/>
              <a:t> per una </a:t>
            </a:r>
            <a:r>
              <a:rPr lang="es-ES" sz="1800" dirty="0" err="1"/>
              <a:t>mutació</a:t>
            </a:r>
            <a:r>
              <a:rPr lang="es-ES" sz="1800" dirty="0"/>
              <a:t> en </a:t>
            </a:r>
            <a:r>
              <a:rPr lang="es-ES" sz="1800" dirty="0" err="1"/>
              <a:t>els</a:t>
            </a:r>
            <a:r>
              <a:rPr lang="es-ES" sz="1800" dirty="0"/>
              <a:t> gens. En </a:t>
            </a:r>
            <a:r>
              <a:rPr lang="es-ES" sz="1800" dirty="0" err="1"/>
              <a:t>els</a:t>
            </a:r>
            <a:r>
              <a:rPr lang="es-ES" sz="1800" dirty="0"/>
              <a:t> </a:t>
            </a:r>
            <a:r>
              <a:rPr lang="es-ES" sz="1800" dirty="0" err="1"/>
              <a:t>humans</a:t>
            </a:r>
            <a:r>
              <a:rPr lang="es-ES" sz="1800" dirty="0"/>
              <a:t> </a:t>
            </a:r>
            <a:r>
              <a:rPr lang="es-ES" sz="1800" dirty="0" err="1"/>
              <a:t>afectats</a:t>
            </a:r>
            <a:r>
              <a:rPr lang="es-ES" sz="1800" dirty="0"/>
              <a:t>, es </a:t>
            </a:r>
            <a:r>
              <a:rPr lang="es-ES" sz="1800" dirty="0" err="1"/>
              <a:t>caracteritza</a:t>
            </a:r>
            <a:r>
              <a:rPr lang="es-ES" sz="1800" dirty="0"/>
              <a:t> </a:t>
            </a:r>
            <a:r>
              <a:rPr lang="es-ES" sz="1800" dirty="0" err="1"/>
              <a:t>perquè</a:t>
            </a:r>
            <a:r>
              <a:rPr lang="es-ES" sz="1800" dirty="0"/>
              <a:t> </a:t>
            </a:r>
            <a:r>
              <a:rPr lang="es-ES" sz="1800" dirty="0" err="1"/>
              <a:t>tenen</a:t>
            </a:r>
            <a:r>
              <a:rPr lang="es-ES" sz="1800" dirty="0"/>
              <a:t> el </a:t>
            </a:r>
            <a:r>
              <a:rPr lang="es-ES" sz="1800" dirty="0" err="1"/>
              <a:t>pèl</a:t>
            </a:r>
            <a:r>
              <a:rPr lang="es-ES" sz="1800" dirty="0"/>
              <a:t> </a:t>
            </a:r>
            <a:r>
              <a:rPr lang="es-ES" sz="1800" dirty="0" err="1"/>
              <a:t>blanc</a:t>
            </a:r>
            <a:r>
              <a:rPr lang="es-ES" sz="1800" dirty="0"/>
              <a:t>, </a:t>
            </a:r>
            <a:r>
              <a:rPr lang="es-ES" sz="1800" dirty="0" err="1"/>
              <a:t>els</a:t>
            </a:r>
            <a:r>
              <a:rPr lang="es-ES" sz="1800" dirty="0"/>
              <a:t> </a:t>
            </a:r>
            <a:r>
              <a:rPr lang="es-ES" sz="1800" dirty="0" err="1"/>
              <a:t>ulls</a:t>
            </a:r>
            <a:r>
              <a:rPr lang="es-ES" sz="1800" dirty="0"/>
              <a:t> </a:t>
            </a:r>
            <a:r>
              <a:rPr lang="es-ES" sz="1800" dirty="0" err="1"/>
              <a:t>clars</a:t>
            </a:r>
            <a:r>
              <a:rPr lang="es-ES" sz="1800" dirty="0"/>
              <a:t> i la </a:t>
            </a:r>
            <a:r>
              <a:rPr lang="es-ES" sz="1800" dirty="0" err="1"/>
              <a:t>pell</a:t>
            </a:r>
            <a:r>
              <a:rPr lang="es-ES" sz="1800" dirty="0"/>
              <a:t> blanca </a:t>
            </a:r>
            <a:r>
              <a:rPr lang="es-ES" sz="1800" dirty="0" err="1"/>
              <a:t>lleugerament</a:t>
            </a:r>
            <a:r>
              <a:rPr lang="es-ES" sz="1800" dirty="0"/>
              <a:t> rosada. També es </a:t>
            </a:r>
            <a:r>
              <a:rPr lang="es-ES" sz="1800" dirty="0" err="1"/>
              <a:t>dóna</a:t>
            </a:r>
            <a:r>
              <a:rPr lang="es-ES" sz="1800" dirty="0"/>
              <a:t> en </a:t>
            </a:r>
            <a:r>
              <a:rPr lang="es-ES" sz="1800" dirty="0" err="1"/>
              <a:t>els</a:t>
            </a:r>
            <a:r>
              <a:rPr lang="es-ES" sz="1800" dirty="0"/>
              <a:t> </a:t>
            </a:r>
            <a:r>
              <a:rPr lang="es-ES" sz="1800" dirty="0" err="1"/>
              <a:t>vegetals</a:t>
            </a:r>
            <a:r>
              <a:rPr lang="es-ES" sz="1800" dirty="0"/>
              <a:t>, </a:t>
            </a:r>
            <a:r>
              <a:rPr lang="es-ES" sz="1800" dirty="0" err="1"/>
              <a:t>on</a:t>
            </a:r>
            <a:r>
              <a:rPr lang="es-ES" sz="1800" dirty="0"/>
              <a:t> manquen </a:t>
            </a:r>
            <a:r>
              <a:rPr lang="es-ES" sz="1800" dirty="0" err="1"/>
              <a:t>altres</a:t>
            </a:r>
            <a:r>
              <a:rPr lang="es-ES" sz="1800" dirty="0"/>
              <a:t> </a:t>
            </a:r>
            <a:r>
              <a:rPr lang="es-ES" sz="1800" dirty="0" err="1"/>
              <a:t>compostos</a:t>
            </a:r>
            <a:r>
              <a:rPr lang="es-ES" sz="1800" dirty="0"/>
              <a:t> </a:t>
            </a:r>
            <a:r>
              <a:rPr lang="es-ES" sz="1800" dirty="0" err="1"/>
              <a:t>com</a:t>
            </a:r>
            <a:r>
              <a:rPr lang="es-ES" sz="1800" dirty="0"/>
              <a:t> </a:t>
            </a:r>
            <a:r>
              <a:rPr lang="es-ES" sz="1800" dirty="0" err="1"/>
              <a:t>els</a:t>
            </a:r>
            <a:r>
              <a:rPr lang="es-ES" sz="1800" dirty="0"/>
              <a:t> </a:t>
            </a:r>
            <a:r>
              <a:rPr lang="es-ES" sz="1800" dirty="0" err="1"/>
              <a:t>carotens</a:t>
            </a:r>
            <a:r>
              <a:rPr lang="es-ES" sz="1800" dirty="0"/>
              <a:t>. </a:t>
            </a:r>
            <a:r>
              <a:rPr lang="es-ES" sz="1800" dirty="0" err="1"/>
              <a:t>És</a:t>
            </a:r>
            <a:r>
              <a:rPr lang="es-ES" sz="1800" dirty="0"/>
              <a:t> </a:t>
            </a:r>
            <a:r>
              <a:rPr lang="es-ES" sz="1800" dirty="0" err="1"/>
              <a:t>hereditari</a:t>
            </a:r>
            <a:r>
              <a:rPr lang="es-ES" sz="1800" dirty="0"/>
              <a:t>; </a:t>
            </a:r>
            <a:r>
              <a:rPr lang="es-ES" sz="1800" dirty="0" err="1"/>
              <a:t>apareix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la </a:t>
            </a:r>
            <a:r>
              <a:rPr lang="es-ES" sz="1800" dirty="0" err="1"/>
              <a:t>combinació</a:t>
            </a:r>
            <a:r>
              <a:rPr lang="es-ES" sz="1800" dirty="0"/>
              <a:t> </a:t>
            </a:r>
            <a:r>
              <a:rPr lang="es-ES" sz="1800" dirty="0" err="1"/>
              <a:t>dels</a:t>
            </a:r>
            <a:r>
              <a:rPr lang="es-ES" sz="1800" dirty="0"/>
              <a:t> dos pares </a:t>
            </a:r>
            <a:r>
              <a:rPr lang="es-ES" sz="1800" dirty="0" err="1"/>
              <a:t>portadors</a:t>
            </a:r>
            <a:r>
              <a:rPr lang="es-ES" sz="1800" dirty="0"/>
              <a:t> del gen </a:t>
            </a:r>
            <a:r>
              <a:rPr lang="es-ES" sz="1800" dirty="0" err="1"/>
              <a:t>recessiu</a:t>
            </a:r>
            <a:r>
              <a:rPr lang="es-ES" sz="1800" dirty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92184" y="579946"/>
            <a:ext cx="265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EL SEU CONTRARI ES…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292184" y="959970"/>
            <a:ext cx="32682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EL MELANISME</a:t>
            </a:r>
          </a:p>
          <a:p>
            <a:r>
              <a:rPr lang="es-ES" sz="1600" dirty="0" smtClean="0"/>
              <a:t>El </a:t>
            </a:r>
            <a:r>
              <a:rPr lang="es-ES" sz="1600" dirty="0" err="1" smtClean="0"/>
              <a:t>melanisme</a:t>
            </a:r>
            <a:r>
              <a:rPr lang="es-ES" sz="1600" dirty="0" smtClean="0"/>
              <a:t> </a:t>
            </a:r>
            <a:r>
              <a:rPr lang="es-ES" sz="1600" dirty="0" err="1" smtClean="0"/>
              <a:t>és</a:t>
            </a:r>
            <a:r>
              <a:rPr lang="es-ES" sz="1600" dirty="0" smtClean="0"/>
              <a:t> un </a:t>
            </a:r>
            <a:r>
              <a:rPr lang="es-ES" sz="1600" dirty="0" err="1" smtClean="0"/>
              <a:t>excés</a:t>
            </a:r>
            <a:r>
              <a:rPr lang="es-ES" sz="1600" dirty="0" smtClean="0"/>
              <a:t> de </a:t>
            </a:r>
            <a:r>
              <a:rPr lang="es-ES" sz="1600" dirty="0" err="1" smtClean="0"/>
              <a:t>pigmentació</a:t>
            </a:r>
            <a:r>
              <a:rPr lang="es-ES" sz="1600" dirty="0" smtClean="0"/>
              <a:t> fosca en un animal, </a:t>
            </a:r>
            <a:r>
              <a:rPr lang="es-ES" sz="1600" dirty="0" err="1" smtClean="0"/>
              <a:t>població</a:t>
            </a:r>
            <a:r>
              <a:rPr lang="es-ES" sz="1600" dirty="0" smtClean="0"/>
              <a:t> o </a:t>
            </a:r>
            <a:r>
              <a:rPr lang="es-ES" sz="1600" dirty="0" err="1" smtClean="0"/>
              <a:t>grup</a:t>
            </a:r>
            <a:r>
              <a:rPr lang="es-ES" sz="1600" dirty="0" smtClean="0"/>
              <a:t>, la </a:t>
            </a:r>
            <a:r>
              <a:rPr lang="es-ES" sz="1600" dirty="0" err="1" smtClean="0"/>
              <a:t>qual</a:t>
            </a:r>
            <a:r>
              <a:rPr lang="es-ES" sz="1600" dirty="0" smtClean="0"/>
              <a:t> cosa es </a:t>
            </a:r>
            <a:r>
              <a:rPr lang="es-ES" sz="1600" dirty="0" err="1" smtClean="0"/>
              <a:t>tradueix</a:t>
            </a:r>
            <a:r>
              <a:rPr lang="es-ES" sz="1600" dirty="0" smtClean="0"/>
              <a:t> en un </a:t>
            </a:r>
            <a:r>
              <a:rPr lang="es-ES" sz="1600" dirty="0" err="1" smtClean="0"/>
              <a:t>ennegriment</a:t>
            </a:r>
            <a:r>
              <a:rPr lang="es-ES" sz="1600" dirty="0" smtClean="0"/>
              <a:t> de la </a:t>
            </a:r>
            <a:r>
              <a:rPr lang="es-ES" sz="1600" dirty="0" err="1" smtClean="0"/>
              <a:t>pell</a:t>
            </a:r>
            <a:r>
              <a:rPr lang="es-ES" sz="1600" dirty="0" smtClean="0"/>
              <a:t>. Un </a:t>
            </a:r>
            <a:r>
              <a:rPr lang="es-ES" sz="1600" dirty="0" err="1" smtClean="0"/>
              <a:t>exemple</a:t>
            </a:r>
            <a:r>
              <a:rPr lang="es-ES" sz="1600" dirty="0" smtClean="0"/>
              <a:t> </a:t>
            </a:r>
            <a:r>
              <a:rPr lang="es-ES" sz="1600" dirty="0" err="1" smtClean="0"/>
              <a:t>típic</a:t>
            </a:r>
            <a:r>
              <a:rPr lang="es-ES" sz="1600" dirty="0" smtClean="0"/>
              <a:t> </a:t>
            </a:r>
            <a:r>
              <a:rPr lang="es-ES" sz="1600" dirty="0" err="1" smtClean="0"/>
              <a:t>és</a:t>
            </a:r>
            <a:r>
              <a:rPr lang="es-ES" sz="1600" dirty="0" smtClean="0"/>
              <a:t> la 'pantera negra': un </a:t>
            </a:r>
            <a:r>
              <a:rPr lang="es-ES" sz="1600" dirty="0" err="1" smtClean="0"/>
              <a:t>lleopard</a:t>
            </a:r>
            <a:r>
              <a:rPr lang="es-ES" sz="1600" dirty="0" smtClean="0"/>
              <a:t> o jaguar </a:t>
            </a:r>
            <a:r>
              <a:rPr lang="es-ES" sz="1600" dirty="0" err="1" smtClean="0"/>
              <a:t>amb</a:t>
            </a:r>
            <a:r>
              <a:rPr lang="es-ES" sz="1600" dirty="0" smtClean="0"/>
              <a:t> </a:t>
            </a:r>
            <a:r>
              <a:rPr lang="es-ES" sz="1600" dirty="0" err="1" smtClean="0"/>
              <a:t>pelatge</a:t>
            </a:r>
            <a:r>
              <a:rPr lang="es-ES" sz="1600" dirty="0" smtClean="0"/>
              <a:t> </a:t>
            </a:r>
            <a:r>
              <a:rPr lang="es-ES" sz="1600" dirty="0" err="1" smtClean="0"/>
              <a:t>completament</a:t>
            </a:r>
            <a:r>
              <a:rPr lang="es-ES" sz="1600" dirty="0" smtClean="0"/>
              <a:t> </a:t>
            </a:r>
            <a:r>
              <a:rPr lang="es-ES" sz="1600" dirty="0" err="1" smtClean="0"/>
              <a:t>negre</a:t>
            </a:r>
            <a:r>
              <a:rPr lang="es-ES" sz="1600" dirty="0" smtClean="0"/>
              <a:t>.</a:t>
            </a:r>
          </a:p>
          <a:p>
            <a:endParaRPr lang="es-ES" sz="1600" dirty="0" smtClean="0"/>
          </a:p>
          <a:p>
            <a:r>
              <a:rPr lang="es-ES" sz="1600" dirty="0" err="1" smtClean="0"/>
              <a:t>És</a:t>
            </a:r>
            <a:r>
              <a:rPr lang="es-ES" sz="1600" dirty="0" smtClean="0"/>
              <a:t> </a:t>
            </a:r>
            <a:r>
              <a:rPr lang="es-ES" sz="1600" dirty="0" err="1" smtClean="0"/>
              <a:t>freqüent</a:t>
            </a:r>
            <a:r>
              <a:rPr lang="es-ES" sz="1600" dirty="0" smtClean="0"/>
              <a:t> que a causa </a:t>
            </a:r>
            <a:r>
              <a:rPr lang="es-ES" sz="1600" dirty="0" err="1" smtClean="0"/>
              <a:t>d'un</a:t>
            </a:r>
            <a:r>
              <a:rPr lang="es-ES" sz="1600" dirty="0" smtClean="0"/>
              <a:t> </a:t>
            </a:r>
            <a:r>
              <a:rPr lang="es-ES" sz="1600" dirty="0" err="1" smtClean="0"/>
              <a:t>increment</a:t>
            </a:r>
            <a:r>
              <a:rPr lang="es-ES" sz="1600" dirty="0" smtClean="0"/>
              <a:t> de </a:t>
            </a:r>
            <a:r>
              <a:rPr lang="es-ES" sz="1600" dirty="0" err="1" smtClean="0"/>
              <a:t>l'activitat</a:t>
            </a:r>
            <a:r>
              <a:rPr lang="es-ES" sz="1600" dirty="0" smtClean="0"/>
              <a:t> industrial, i </a:t>
            </a:r>
            <a:r>
              <a:rPr lang="es-ES" sz="1600" dirty="0" err="1" smtClean="0"/>
              <a:t>amb</a:t>
            </a:r>
            <a:r>
              <a:rPr lang="es-ES" sz="1600" dirty="0" smtClean="0"/>
              <a:t> ella </a:t>
            </a:r>
            <a:r>
              <a:rPr lang="es-ES" sz="1600" dirty="0" err="1" smtClean="0"/>
              <a:t>dels</a:t>
            </a:r>
            <a:r>
              <a:rPr lang="es-ES" sz="1600" dirty="0" smtClean="0"/>
              <a:t> </a:t>
            </a:r>
            <a:r>
              <a:rPr lang="es-ES" sz="1600" dirty="0" err="1" smtClean="0"/>
              <a:t>fons</a:t>
            </a:r>
            <a:r>
              <a:rPr lang="es-ES" sz="1600" dirty="0" smtClean="0"/>
              <a:t> foscos, </a:t>
            </a:r>
            <a:r>
              <a:rPr lang="es-ES" sz="1600" dirty="0" err="1" smtClean="0"/>
              <a:t>augmentin</a:t>
            </a:r>
            <a:r>
              <a:rPr lang="es-ES" sz="1600" dirty="0" smtClean="0"/>
              <a:t> les formes </a:t>
            </a:r>
            <a:r>
              <a:rPr lang="es-ES" sz="1600" dirty="0" err="1" smtClean="0"/>
              <a:t>fosques</a:t>
            </a:r>
            <a:r>
              <a:rPr lang="es-ES" sz="1600" dirty="0" smtClean="0"/>
              <a:t> o </a:t>
            </a:r>
            <a:r>
              <a:rPr lang="es-ES" sz="1600" dirty="0" err="1" smtClean="0"/>
              <a:t>melàniques</a:t>
            </a:r>
            <a:r>
              <a:rPr lang="es-ES" sz="1600" dirty="0" smtClean="0"/>
              <a:t> i </a:t>
            </a:r>
            <a:r>
              <a:rPr lang="es-ES" sz="1600" dirty="0" err="1" smtClean="0"/>
              <a:t>disminueixin</a:t>
            </a:r>
            <a:r>
              <a:rPr lang="es-ES" sz="1600" dirty="0" smtClean="0"/>
              <a:t> les formes </a:t>
            </a:r>
            <a:r>
              <a:rPr lang="es-ES" sz="1600" dirty="0" err="1" smtClean="0"/>
              <a:t>clares</a:t>
            </a:r>
            <a:r>
              <a:rPr lang="es-ES" sz="1600" dirty="0" smtClean="0"/>
              <a:t>, a causa del </a:t>
            </a:r>
            <a:r>
              <a:rPr lang="es-ES" sz="1600" dirty="0" err="1" smtClean="0"/>
              <a:t>millor</a:t>
            </a:r>
            <a:r>
              <a:rPr lang="es-ES" sz="1600" dirty="0" smtClean="0"/>
              <a:t> </a:t>
            </a:r>
            <a:r>
              <a:rPr lang="es-ES" sz="1600" dirty="0" err="1" smtClean="0"/>
              <a:t>camuflatge</a:t>
            </a:r>
            <a:r>
              <a:rPr lang="es-ES" sz="1600" dirty="0" smtClean="0"/>
              <a:t> que </a:t>
            </a:r>
            <a:r>
              <a:rPr lang="es-ES" sz="1600" dirty="0" err="1" smtClean="0"/>
              <a:t>ofereixen</a:t>
            </a:r>
            <a:r>
              <a:rPr lang="es-ES" sz="1600" dirty="0" smtClean="0"/>
              <a:t> les </a:t>
            </a:r>
            <a:r>
              <a:rPr lang="es-ES" sz="1600" dirty="0" err="1" smtClean="0"/>
              <a:t>primeres</a:t>
            </a:r>
            <a:r>
              <a:rPr lang="es-ES" sz="1600" dirty="0" smtClean="0"/>
              <a:t>. </a:t>
            </a:r>
            <a:r>
              <a:rPr lang="es-ES" sz="1600" dirty="0" err="1" smtClean="0"/>
              <a:t>Aquest</a:t>
            </a:r>
            <a:r>
              <a:rPr lang="es-ES" sz="1600" dirty="0" smtClean="0"/>
              <a:t> </a:t>
            </a:r>
            <a:r>
              <a:rPr lang="es-ES" sz="1600" dirty="0" err="1" smtClean="0"/>
              <a:t>fenomen</a:t>
            </a:r>
            <a:r>
              <a:rPr lang="es-ES" sz="1600" dirty="0" smtClean="0"/>
              <a:t> </a:t>
            </a:r>
            <a:r>
              <a:rPr lang="es-ES" sz="1600" dirty="0" err="1" smtClean="0"/>
              <a:t>s'anomena</a:t>
            </a:r>
            <a:r>
              <a:rPr lang="es-ES" sz="1600" dirty="0" smtClean="0"/>
              <a:t> </a:t>
            </a:r>
            <a:r>
              <a:rPr lang="es-ES" sz="1600" dirty="0" err="1" smtClean="0"/>
              <a:t>melanisme</a:t>
            </a:r>
            <a:r>
              <a:rPr lang="es-ES" sz="1600" dirty="0" smtClean="0"/>
              <a:t> industrial.</a:t>
            </a:r>
            <a:endParaRPr lang="es-ES" sz="1600" dirty="0"/>
          </a:p>
        </p:txBody>
      </p:sp>
    </p:spTree>
    <p:extLst>
      <p:ext uri="{BB962C8B-B14F-4D97-AF65-F5344CB8AC3E}">
        <p14:creationId xmlns="" xmlns:p14="http://schemas.microsoft.com/office/powerpoint/2010/main" val="125597003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allAtOnce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-612576" y="0"/>
            <a:ext cx="3346704" cy="639762"/>
          </a:xfrm>
        </p:spPr>
        <p:txBody>
          <a:bodyPr/>
          <a:lstStyle/>
          <a:p>
            <a:r>
              <a:rPr lang="es-ES" dirty="0" smtClean="0"/>
              <a:t>ALBINISME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6012160" y="188640"/>
            <a:ext cx="3346704" cy="639762"/>
          </a:xfrm>
        </p:spPr>
        <p:txBody>
          <a:bodyPr/>
          <a:lstStyle/>
          <a:p>
            <a:r>
              <a:rPr lang="es-ES" dirty="0" smtClean="0"/>
              <a:t>MELANISME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464496" cy="64369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7 Estrella de 5 puntas"/>
          <p:cNvSpPr/>
          <p:nvPr/>
        </p:nvSpPr>
        <p:spPr>
          <a:xfrm>
            <a:off x="7380312" y="2204864"/>
            <a:ext cx="1152128" cy="122413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251520" y="2204864"/>
            <a:ext cx="1152128" cy="122413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17046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642918"/>
            <a:ext cx="3636085" cy="1258493"/>
          </a:xfrm>
        </p:spPr>
        <p:txBody>
          <a:bodyPr/>
          <a:lstStyle/>
          <a:p>
            <a:pPr>
              <a:buNone/>
            </a:pPr>
            <a:r>
              <a:rPr lang="ca-ES" dirty="0" smtClean="0"/>
              <a:t>Els albins son iguals que nosaltres.</a:t>
            </a:r>
            <a:endParaRPr lang="es-ES" dirty="0"/>
          </a:p>
        </p:txBody>
      </p:sp>
      <p:pic>
        <p:nvPicPr>
          <p:cNvPr id="5" name="4 Marcador de contenido" descr="01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2214554"/>
            <a:ext cx="3571875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85786" y="2428868"/>
            <a:ext cx="3571900" cy="3429024"/>
          </a:xfrm>
        </p:spPr>
        <p:txBody>
          <a:bodyPr>
            <a:normAutofit/>
          </a:bodyPr>
          <a:lstStyle/>
          <a:p>
            <a:r>
              <a:rPr lang="ca-ES" b="1" i="1" dirty="0" smtClean="0"/>
              <a:t>Algunes persones segueixen creient que les persones albines son éssers que no formen part d’aquest món.</a:t>
            </a:r>
          </a:p>
          <a:p>
            <a:r>
              <a:rPr lang="ca-ES" i="1" dirty="0" smtClean="0"/>
              <a:t>En nombrosos països del continent Africà, els albins són víctimes d'atacs i assassinats per tot un seguit de creences que els exclouen de la societat. Paral·lelament, la poca consciència en </a:t>
            </a:r>
            <a:r>
              <a:rPr lang="ca-ES" i="1" dirty="0" err="1" smtClean="0"/>
              <a:t>protegir-se</a:t>
            </a:r>
            <a:r>
              <a:rPr lang="ca-ES" i="1" dirty="0" smtClean="0"/>
              <a:t> dels rajos solars els condemna a una vida generalment inferior als 40 anys. Progressivament, però, s'organitzen per defensar els seus drets i demostrar que són capaços de fer el mateix que la resta.</a:t>
            </a:r>
          </a:p>
          <a:p>
            <a:endParaRPr lang="es-ES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Cm7bFwCIAE8KE1.png 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3" y="5012539"/>
            <a:ext cx="2857488" cy="1845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428992" y="292893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Animals albins</a:t>
            </a:r>
            <a:endParaRPr lang="es-ES" sz="2400" dirty="0"/>
          </a:p>
        </p:txBody>
      </p:sp>
      <p:pic>
        <p:nvPicPr>
          <p:cNvPr id="7" name="6 Imagen" descr="BSEAM8_CYAAGnse.jpg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29197"/>
            <a:ext cx="2571737" cy="192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í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86020" cy="158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4081862716_65d27184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216" y="1"/>
            <a:ext cx="2253783" cy="150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albino-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00240"/>
            <a:ext cx="239758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Albino-Animals-Crocodi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0"/>
            <a:ext cx="235356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Albino-Porquipine-wild-animals-2785478-1280-1024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214290"/>
            <a:ext cx="1547810" cy="123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dofi ros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4" y="1714488"/>
            <a:ext cx="2038868" cy="141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 descr="Gos albi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3357562"/>
            <a:ext cx="1952627" cy="143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 descr="Albino-Animals-Peacock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802" y="4929198"/>
            <a:ext cx="2768467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Albi_xxxr_by_Pawkey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1736" y="1714488"/>
            <a:ext cx="1571636" cy="104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 descr="pingui-alb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57818" y="1785926"/>
            <a:ext cx="1409824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21 Imagen" descr="rare-white-killer-whale-spotted-off-coast-of--L-kNCmrr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86248" y="2071678"/>
            <a:ext cx="857235" cy="64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22 Imagen" descr="albino-moos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43570" y="2928934"/>
            <a:ext cx="1174736" cy="88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 descr="albino-7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4744" y="3500438"/>
            <a:ext cx="1643074" cy="124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24 Imagen" descr="albino-1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15008" y="3929066"/>
            <a:ext cx="1042990" cy="86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25 Imagen" descr="img7849ir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71736" y="2928934"/>
            <a:ext cx="857256" cy="617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Animales albinos Canguro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1736" y="3714752"/>
            <a:ext cx="958950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296</Words>
  <Application>Microsoft Office PowerPoint</Application>
  <PresentationFormat>Presentación en pantalla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Transmisión de listas</vt:lpstr>
      <vt:lpstr>PROJECTE : ALBINS</vt:lpstr>
      <vt:lpstr>Que es l’albinisme?</vt:lpstr>
      <vt:lpstr>Diapositiva 3</vt:lpstr>
      <vt:lpstr>Els albins son iguals que nosaltres.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: ALBINS</dc:title>
  <dc:creator>super</dc:creator>
  <cp:lastModifiedBy>super</cp:lastModifiedBy>
  <cp:revision>12</cp:revision>
  <dcterms:created xsi:type="dcterms:W3CDTF">2014-03-31T10:03:50Z</dcterms:created>
  <dcterms:modified xsi:type="dcterms:W3CDTF">2014-06-17T09:56:03Z</dcterms:modified>
</cp:coreProperties>
</file>